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3"/>
  </p:notesMasterIdLst>
  <p:handoutMasterIdLst>
    <p:handoutMasterId r:id="rId24"/>
  </p:handoutMasterIdLst>
  <p:sldIdLst>
    <p:sldId id="257" r:id="rId5"/>
    <p:sldId id="389" r:id="rId6"/>
    <p:sldId id="390" r:id="rId7"/>
    <p:sldId id="392" r:id="rId8"/>
    <p:sldId id="391" r:id="rId9"/>
    <p:sldId id="393" r:id="rId10"/>
    <p:sldId id="394" r:id="rId11"/>
    <p:sldId id="395" r:id="rId12"/>
    <p:sldId id="396" r:id="rId13"/>
    <p:sldId id="397" r:id="rId14"/>
    <p:sldId id="404" r:id="rId15"/>
    <p:sldId id="405" r:id="rId16"/>
    <p:sldId id="398" r:id="rId17"/>
    <p:sldId id="399" r:id="rId18"/>
    <p:sldId id="400" r:id="rId19"/>
    <p:sldId id="401" r:id="rId20"/>
    <p:sldId id="402" r:id="rId21"/>
    <p:sldId id="40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2652" y="2095129"/>
            <a:ext cx="3992286" cy="1341319"/>
          </a:xfrm>
        </p:spPr>
        <p:txBody>
          <a:bodyPr anchor="b" anchorCtr="0">
            <a:normAutofit/>
          </a:bodyPr>
          <a:lstStyle/>
          <a:p>
            <a:r>
              <a:rPr lang="el-GR" sz="2400" dirty="0"/>
              <a:t>                   ΕΡΓΑΣΙΑ</a:t>
            </a:r>
            <a:br>
              <a:rPr lang="el-GR" sz="2400" dirty="0"/>
            </a:br>
            <a:r>
              <a:rPr lang="el-GR" sz="2400" dirty="0"/>
              <a:t>ΕΙΚΟΝΙΚΗ ΠΡΑΓΜΑΤΙΚΟΤΗΤΑ</a:t>
            </a:r>
            <a:br>
              <a:rPr lang="en-US" sz="2400" dirty="0"/>
            </a:br>
            <a:r>
              <a:rPr lang="en-US" sz="2400" dirty="0"/>
              <a:t>      </a:t>
            </a:r>
            <a:r>
              <a:rPr lang="el-GR" sz="2000" dirty="0"/>
              <a:t>Ακαδημαϊκό έτος 2022-2023</a:t>
            </a:r>
            <a:endParaRPr lang="en-US" dirty="0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7267" y="4014879"/>
            <a:ext cx="4518733" cy="2396972"/>
          </a:xfrm>
        </p:spPr>
        <p:txBody>
          <a:bodyPr>
            <a:normAutofit fontScale="85000" lnSpcReduction="20000"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l-GR" sz="1800" b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l-GR" sz="1900" b="1" strike="noStrike" baseline="0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ΠΑΝΕΠΙΣΤΗΜΙΟ ΠΕΙΡΑΙΩΣ </a:t>
            </a:r>
          </a:p>
          <a:p>
            <a:pPr algn="ctr"/>
            <a:r>
              <a:rPr lang="el-GR" sz="1800" b="1" u="none" strike="noStrike" baseline="0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ΣΧΟΛΗ ΤΕΧΝΟΛΟΓΙΩΝ ΠΛΗΡΟΦΟΡΙΚΗΣ ΚΑΙ ΕΠΙΚΟΙΝΩΝΙΩΝ </a:t>
            </a:r>
          </a:p>
          <a:p>
            <a:pPr algn="ctr"/>
            <a:r>
              <a:rPr lang="el-GR" sz="1800" b="1" u="none" strike="noStrike" baseline="0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</a:rPr>
              <a:t>ΤΜΗΜΑ ΠΛΗΡΟΦΟΡΙΚΗΣ </a:t>
            </a:r>
            <a:endParaRPr lang="en-US" sz="1800" b="1" u="none" strike="noStrike" baseline="0" dirty="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algn="ctr"/>
            <a:r>
              <a:rPr lang="el-GR" sz="1800" b="1" i="1" u="none" strike="noStrike" baseline="0" dirty="0">
                <a:solidFill>
                  <a:schemeClr val="tx1">
                    <a:lumMod val="95000"/>
                  </a:schemeClr>
                </a:solidFill>
              </a:rPr>
              <a:t>ΕΠΙΒΛΕΠΩΝ ΚΑΘΗΓΗΤΗΣ: ΘΕΜΗΣ ΠΑΝΑΓΙΩΤΟΠΟΥΛΟΣ </a:t>
            </a:r>
          </a:p>
          <a:p>
            <a:pPr algn="ctr"/>
            <a:endParaRPr lang="en-US" sz="1600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B776D1D-FA94-F9A2-6A55-87A692EF53D6}"/>
              </a:ext>
            </a:extLst>
          </p:cNvPr>
          <p:cNvSpPr txBox="1">
            <a:spLocks/>
          </p:cNvSpPr>
          <p:nvPr/>
        </p:nvSpPr>
        <p:spPr>
          <a:xfrm>
            <a:off x="7725051" y="3721100"/>
            <a:ext cx="3992286" cy="1731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600"/>
              <a:t>ΒΙΤΑΚΗΣ ΑΘΑΝΑΣΙΟΣ - Π19247</a:t>
            </a:r>
          </a:p>
          <a:p>
            <a:r>
              <a:rPr lang="el-GR" sz="1600"/>
              <a:t>ΑΥΓΕΡΙΝΟΣ ΧΡΗΣΤΟΣ - Π19020</a:t>
            </a:r>
          </a:p>
          <a:p>
            <a:r>
              <a:rPr lang="el-GR" sz="1600"/>
              <a:t>ΠΑΝΑΓΙΩΤΟΠΟΥΛΟΣ ΔΗΜΗΤΡΙΟΣ - Π19130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22B59-9071-5D0B-B529-3CB150961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331" y="2487532"/>
            <a:ext cx="1157697" cy="137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Npcs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1F27D97-5B66-4CF9-BA02-101352C0F6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4061" y="1215275"/>
            <a:ext cx="5931405" cy="3668728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84ACB33-BEE4-CFFC-B8D6-4D3A1B4840D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45466" y="754652"/>
            <a:ext cx="4754396" cy="2674348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7AC3DC6-92F5-A510-523D-E07D758939D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45466" y="3491230"/>
            <a:ext cx="4754396" cy="2674347"/>
          </a:xfrm>
        </p:spPr>
      </p:pic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ΕΙΚΟΝΙΚΗ ΠΡΑΓΜΑΤΙΚΟΤΗΤΑ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30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Npcs</a:t>
            </a:r>
            <a:endParaRPr lang="en-US" dirty="0"/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ΕΙΚΟΝΙΚΗ ΠΡΑΓΜΑΤΙΚΟΤΗΤΑ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FFAC818-FD36-96CB-F85E-68AA889192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450552"/>
            <a:ext cx="5961355" cy="3423287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86D72DC-704A-20AB-0D54-8016A6B5B2D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096000" y="1444065"/>
            <a:ext cx="6118624" cy="3429775"/>
          </a:xfrm>
        </p:spPr>
      </p:pic>
    </p:spTree>
    <p:extLst>
      <p:ext uri="{BB962C8B-B14F-4D97-AF65-F5344CB8AC3E}">
        <p14:creationId xmlns:p14="http://schemas.microsoft.com/office/powerpoint/2010/main" val="170708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Npcs</a:t>
            </a:r>
            <a:endParaRPr lang="en-US" dirty="0"/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ΕΙΚΟΝΙΚΗ ΠΡΑΓΜΑΤΙΚΟΤΗΤΑ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F0AE52-A3E7-1D72-ABA5-71734460A2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67" y="1185199"/>
            <a:ext cx="5107455" cy="3999244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E2EFE66-0020-1BC7-E3BC-6D9881020C5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234132" y="1160785"/>
            <a:ext cx="6839760" cy="3999244"/>
          </a:xfrm>
        </p:spPr>
      </p:pic>
    </p:spTree>
    <p:extLst>
      <p:ext uri="{BB962C8B-B14F-4D97-AF65-F5344CB8AC3E}">
        <p14:creationId xmlns:p14="http://schemas.microsoft.com/office/powerpoint/2010/main" val="1854025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</a:t>
            </a:r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ΕΙΚΟΝΙΚΗ ΠΡΑΓΜΑΤΙΚΟΤΗΤΑ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077E71-CD4E-E4BD-A3E4-2759B1BDD6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2324" y="1082970"/>
            <a:ext cx="4494489" cy="2527285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A0637C-3F3D-BD8E-8BB2-29734699E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58" y="3776597"/>
            <a:ext cx="4756022" cy="2674347"/>
          </a:xfrm>
          <a:prstGeom prst="rect">
            <a:avLst/>
          </a:prstGeo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6BA68E0D-F402-9C8F-F802-1D6E56D9C8C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676009" y="3592273"/>
            <a:ext cx="5411626" cy="3042997"/>
          </a:xfrm>
        </p:spPr>
      </p:pic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960243ED-620C-65FF-AA6E-14544935222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6545242" y="549274"/>
            <a:ext cx="5411626" cy="304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1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32" y="136804"/>
            <a:ext cx="11097551" cy="1332000"/>
          </a:xfrm>
        </p:spPr>
        <p:txBody>
          <a:bodyPr/>
          <a:lstStyle/>
          <a:p>
            <a:r>
              <a:rPr lang="en-US" dirty="0"/>
              <a:t>Interactions</a:t>
            </a:r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ΕΙΚΟΝΙΚΗ ΠΡΑΓΜΑΤΙΚΟΤΗΤΑ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FF69573-4184-B41F-0F9F-C8C5D08193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7532" y="934294"/>
            <a:ext cx="5123676" cy="280498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3A0B4D-3653-379D-1148-639CBCB11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32" y="3702230"/>
            <a:ext cx="5123676" cy="2804982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3B809EC-9D52-C5CF-4BA5-76FF65B80AE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6202785" y="337352"/>
            <a:ext cx="5742594" cy="3229092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4F316FFD-0BB9-5FF4-03DB-0752240D74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202785" y="3566444"/>
            <a:ext cx="5666660" cy="3179216"/>
          </a:xfrm>
        </p:spPr>
      </p:pic>
    </p:spTree>
    <p:extLst>
      <p:ext uri="{BB962C8B-B14F-4D97-AF65-F5344CB8AC3E}">
        <p14:creationId xmlns:p14="http://schemas.microsoft.com/office/powerpoint/2010/main" val="84523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Menu</a:t>
            </a:r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ΕΙΚΟΝΙΚΗ ΠΡΑΓΜΑΤΙΚΟΤΗΤΑ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2FB86F58-7E5B-1E4F-E3C0-13219E3609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2348" y="1215275"/>
            <a:ext cx="8736012" cy="4912325"/>
          </a:xfrm>
        </p:spPr>
      </p:pic>
    </p:spTree>
    <p:extLst>
      <p:ext uri="{BB962C8B-B14F-4D97-AF65-F5344CB8AC3E}">
        <p14:creationId xmlns:p14="http://schemas.microsoft.com/office/powerpoint/2010/main" val="3141213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Menu</a:t>
            </a:r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ΕΙΚΟΝΙΚΗ ΠΡΑΓΜΑΤΙΚΟΤΗΤΑ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02EAC67-FEC3-3936-9CB4-2B083DCC0C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662" y="1215275"/>
            <a:ext cx="8838538" cy="4969976"/>
          </a:xfrm>
        </p:spPr>
      </p:pic>
    </p:spTree>
    <p:extLst>
      <p:ext uri="{BB962C8B-B14F-4D97-AF65-F5344CB8AC3E}">
        <p14:creationId xmlns:p14="http://schemas.microsoft.com/office/powerpoint/2010/main" val="455900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Game Menu</a:t>
            </a:r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ΕΙΚΟΝΙΚΗ ΠΡΑΓΜΑΤΙΚΟΤΗΤΑ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EE84A80-E5D3-54F4-44FF-5DE33A46EA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3587" y="1317498"/>
            <a:ext cx="8706938" cy="4895977"/>
          </a:xfrm>
        </p:spPr>
      </p:pic>
    </p:spTree>
    <p:extLst>
      <p:ext uri="{BB962C8B-B14F-4D97-AF65-F5344CB8AC3E}">
        <p14:creationId xmlns:p14="http://schemas.microsoft.com/office/powerpoint/2010/main" val="917406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ΕΙΚΟΝΙΚΗ ΠΡΑΓΜΑΤΙΚΟΤΗΤΑ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8F074AC-3604-0DFD-81EB-4461C8C062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4499" y="1419358"/>
            <a:ext cx="8956675" cy="4351989"/>
          </a:xfrm>
        </p:spPr>
      </p:pic>
    </p:spTree>
    <p:extLst>
      <p:ext uri="{BB962C8B-B14F-4D97-AF65-F5344CB8AC3E}">
        <p14:creationId xmlns:p14="http://schemas.microsoft.com/office/powerpoint/2010/main" val="3236928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l-GR" dirty="0"/>
              <a:t>Περιεχόμενα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Terrain</a:t>
            </a:r>
          </a:p>
          <a:p>
            <a:r>
              <a:rPr lang="en-US" dirty="0" err="1"/>
              <a:t>Npcs</a:t>
            </a:r>
            <a:endParaRPr lang="en-US" dirty="0"/>
          </a:p>
          <a:p>
            <a:r>
              <a:rPr lang="en-US" dirty="0"/>
              <a:t>Interactions</a:t>
            </a:r>
          </a:p>
          <a:p>
            <a:r>
              <a:rPr lang="en-US" dirty="0"/>
              <a:t>Menu</a:t>
            </a:r>
          </a:p>
          <a:p>
            <a:r>
              <a:rPr lang="en-US" dirty="0"/>
              <a:t>Assets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l-GR" dirty="0"/>
              <a:t>ΕΙΚΟΝΙΚΗ ΠΡΑΓΜΑΤΙΚΟΤΗΤΑ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52993D3-23FD-901F-F28E-B76AC8EB3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332728"/>
            <a:ext cx="11091600" cy="1332000"/>
          </a:xfrm>
        </p:spPr>
        <p:txBody>
          <a:bodyPr/>
          <a:lstStyle/>
          <a:p>
            <a:r>
              <a:rPr lang="en-US" dirty="0"/>
              <a:t>Terrain </a:t>
            </a:r>
            <a:br>
              <a:rPr lang="en-US" dirty="0"/>
            </a:br>
            <a:r>
              <a:rPr lang="en-US" sz="2000" dirty="0"/>
              <a:t>Fantasy Land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405BC7C-BCEF-E446-46E5-27F979F81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345614"/>
            <a:ext cx="10203515" cy="4433749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79FA38-7728-6B22-3662-4E8BBF89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sp>
        <p:nvSpPr>
          <p:cNvPr id="15" name="Date Placeholder 12">
            <a:extLst>
              <a:ext uri="{FF2B5EF4-FFF2-40B4-BE49-F238E27FC236}">
                <a16:creationId xmlns:a16="http://schemas.microsoft.com/office/drawing/2014/main" id="{B6ED3093-8A6B-C8F4-0F14-D536CEBE91BB}"/>
              </a:ext>
            </a:extLst>
          </p:cNvPr>
          <p:cNvSpPr txBox="1">
            <a:spLocks/>
          </p:cNvSpPr>
          <p:nvPr/>
        </p:nvSpPr>
        <p:spPr>
          <a:xfrm>
            <a:off x="472444" y="6584156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/>
              <a:t>Ακαδημαϊκό έτος 2022-2023</a:t>
            </a:r>
            <a:endParaRPr lang="en-US" dirty="0"/>
          </a:p>
        </p:txBody>
      </p:sp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6744A060-0824-070B-9751-4FF03A9C29D5}"/>
              </a:ext>
            </a:extLst>
          </p:cNvPr>
          <p:cNvSpPr txBox="1">
            <a:spLocks/>
          </p:cNvSpPr>
          <p:nvPr/>
        </p:nvSpPr>
        <p:spPr>
          <a:xfrm>
            <a:off x="3280731" y="6584156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/>
              <a:t>ΕΙΚΟΝΙΚΗ ΠΡΑΓΜΑΤΙΚΟΤΗΤΑ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92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Outskirt Village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912D577-55D5-075A-578E-7273EEB9E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215274"/>
            <a:ext cx="9188822" cy="509692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l-GR" dirty="0"/>
              <a:t>ΕΙΚΟΝΙΚΗ ΠΡΑΓΜΑΤΙΚΟΤΗΤΑ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45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Fantasy 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l-GR" dirty="0"/>
              <a:t>ΕΙΚΟΝΙΚΗ ΠΡΑΓΜΑΤΙΚΟΤΗΤΑ</a:t>
            </a:r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70946F8-819F-6F9D-6F8F-B2122FAEA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196836"/>
            <a:ext cx="9196622" cy="5111889"/>
          </a:xfrm>
        </p:spPr>
      </p:pic>
    </p:spTree>
    <p:extLst>
      <p:ext uri="{BB962C8B-B14F-4D97-AF65-F5344CB8AC3E}">
        <p14:creationId xmlns:p14="http://schemas.microsoft.com/office/powerpoint/2010/main" val="3472080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l-GR" dirty="0"/>
              <a:t>ΕΙΚΟΝΙΚΗ ΠΡΑΓΜΑΤΙΚΟΤΗΤΑ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715C27-9D49-CACF-C06C-4029C96E5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209742"/>
            <a:ext cx="9096443" cy="5098983"/>
          </a:xfrm>
        </p:spPr>
      </p:pic>
    </p:spTree>
    <p:extLst>
      <p:ext uri="{BB962C8B-B14F-4D97-AF65-F5344CB8AC3E}">
        <p14:creationId xmlns:p14="http://schemas.microsoft.com/office/powerpoint/2010/main" val="39887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Bandit Camp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l-GR" dirty="0"/>
              <a:t>ΕΙΚΟΝΙΚΗ ΠΡΑΓΜΑΤΙΚΟΤΗΤΑ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45ED2B9-4320-8CBC-2681-ED4D11652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147730"/>
            <a:ext cx="9096443" cy="5098983"/>
          </a:xfrm>
        </p:spPr>
      </p:pic>
    </p:spTree>
    <p:extLst>
      <p:ext uri="{BB962C8B-B14F-4D97-AF65-F5344CB8AC3E}">
        <p14:creationId xmlns:p14="http://schemas.microsoft.com/office/powerpoint/2010/main" val="3391249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Village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l-GR" dirty="0"/>
              <a:t>ΕΙΚΟΝΙΚΗ ΠΡΑΓΜΑΤΙΚΟΤΗΤΑ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E27A16-3966-A62E-C8BB-F4C84DF78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101499"/>
            <a:ext cx="9118133" cy="5080103"/>
          </a:xfrm>
        </p:spPr>
      </p:pic>
    </p:spTree>
    <p:extLst>
      <p:ext uri="{BB962C8B-B14F-4D97-AF65-F5344CB8AC3E}">
        <p14:creationId xmlns:p14="http://schemas.microsoft.com/office/powerpoint/2010/main" val="3256402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629D-E290-EBDF-B31D-042CA382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Shipwreck Bay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F19B-2AA0-D5D4-819A-718245C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sp>
        <p:nvSpPr>
          <p:cNvPr id="7" name="Date Placeholder 12">
            <a:extLst>
              <a:ext uri="{FF2B5EF4-FFF2-40B4-BE49-F238E27FC236}">
                <a16:creationId xmlns:a16="http://schemas.microsoft.com/office/drawing/2014/main" id="{C8765130-11D0-35C4-59CD-6A95E83C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l-GR" dirty="0"/>
              <a:t>Ακαδημαϊκό έτος 2022-2023</a:t>
            </a:r>
            <a:endParaRPr lang="en-US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C0167BBE-1D0B-2723-316B-23C4D381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l-GR" dirty="0"/>
              <a:t>ΕΙΚΟΝΙΚΗ ΠΡΑΓΜΑΤΙΚΟΤΗΤΑ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81C090-5890-B0BB-2D7C-E47203D59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103810"/>
            <a:ext cx="9141479" cy="5060036"/>
          </a:xfrm>
        </p:spPr>
      </p:pic>
    </p:spTree>
    <p:extLst>
      <p:ext uri="{BB962C8B-B14F-4D97-AF65-F5344CB8AC3E}">
        <p14:creationId xmlns:p14="http://schemas.microsoft.com/office/powerpoint/2010/main" val="201940950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{6930E754-73DB-4EDE-919A-05C7367D6401}tf33713516_win32</Template>
  <TotalTime>52</TotalTime>
  <Words>175</Words>
  <Application>Microsoft Office PowerPoint</Application>
  <PresentationFormat>Widescreen</PresentationFormat>
  <Paragraphs>83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Gill Sans MT</vt:lpstr>
      <vt:lpstr>Walbaum Display</vt:lpstr>
      <vt:lpstr>3DFloatVTI</vt:lpstr>
      <vt:lpstr>                   ΕΡΓΑΣΙΑ ΕΙΚΟΝΙΚΗ ΠΡΑΓΜΑΤΙΚΟΤΗΤΑ       Ακαδημαϊκό έτος 2022-2023</vt:lpstr>
      <vt:lpstr>Περιεχόμενα</vt:lpstr>
      <vt:lpstr>Terrain  Fantasy Land</vt:lpstr>
      <vt:lpstr>Outskirt Village</vt:lpstr>
      <vt:lpstr>Fantasy City</vt:lpstr>
      <vt:lpstr>Fields</vt:lpstr>
      <vt:lpstr>Bandit Camp </vt:lpstr>
      <vt:lpstr>Dead Village</vt:lpstr>
      <vt:lpstr>Shipwreck Bay</vt:lpstr>
      <vt:lpstr>Npcs</vt:lpstr>
      <vt:lpstr>Npcs</vt:lpstr>
      <vt:lpstr>Npcs</vt:lpstr>
      <vt:lpstr>Interactions</vt:lpstr>
      <vt:lpstr>Interactions</vt:lpstr>
      <vt:lpstr>Main Menu</vt:lpstr>
      <vt:lpstr>Loading Menu</vt:lpstr>
      <vt:lpstr>In Game Menu</vt:lpstr>
      <vt:lpstr>Assets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ΕΡΓΑΣΙΑ ΕΙΚΟΝΙΚΗ ΠΡΑΓΜΑΤΙΚΟΤΗΤΑ       Ακαδημαϊκό έτος 2022-2023</dc:title>
  <dc:creator>Vit</dc:creator>
  <cp:lastModifiedBy>Vit</cp:lastModifiedBy>
  <cp:revision>45</cp:revision>
  <dcterms:created xsi:type="dcterms:W3CDTF">2023-03-22T10:47:16Z</dcterms:created>
  <dcterms:modified xsi:type="dcterms:W3CDTF">2023-03-22T11:39:44Z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